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5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</p:sldIdLst>
  <p:sldSz cx="12188825" cy="6858000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29" autoAdjust="0"/>
  </p:normalViewPr>
  <p:slideViewPr>
    <p:cSldViewPr showGuides="1">
      <p:cViewPr varScale="1">
        <p:scale>
          <a:sx n="66" d="100"/>
          <a:sy n="66" d="100"/>
        </p:scale>
        <p:origin x="679" y="26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8/16/2018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8/16/2018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8/16/2018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8/16/2018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8/16/2018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8/16/2018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8/16/2018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8/16/2018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8/16/2018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8/16/2018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8/16/2018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8/16/2018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8/16/2018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leadershipfreak.wordpress.com/2010/03/05/10-best-questions-ever/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912812" y="838200"/>
            <a:ext cx="8229600" cy="2895600"/>
          </a:xfrm>
        </p:spPr>
        <p:txBody>
          <a:bodyPr/>
          <a:lstStyle/>
          <a:p>
            <a:r>
              <a:rPr lang="en-US" dirty="0">
                <a:latin typeface="Agency FB" panose="020B0503020202020204" pitchFamily="34" charset="0"/>
              </a:rPr>
              <a:t>Computer Basics 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065212" y="3723190"/>
            <a:ext cx="8229600" cy="1219200"/>
          </a:xfrm>
        </p:spPr>
        <p:txBody>
          <a:bodyPr/>
          <a:lstStyle/>
          <a:p>
            <a:r>
              <a:rPr lang="it-IT" dirty="0">
                <a:latin typeface="Agency FB" panose="020B0503020202020204" pitchFamily="34" charset="0"/>
              </a:rPr>
              <a:t>KOHS Cyber Training Portal 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2236-EC70-4939-B891-69F6CED4B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Game: Computer Repair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11195-D37B-4E6F-90A0-73AE7CFCC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So, thought for the game is to have a computer with a problem, (overheating picture could be a computer with a thermometer, no graphics could be a blank screen, </a:t>
            </a:r>
            <a:r>
              <a:rPr lang="en-US" dirty="0" err="1"/>
              <a:t>etc</a:t>
            </a:r>
            <a:r>
              <a:rPr lang="en-US" dirty="0"/>
              <a:t>) then have the player select the part to repair. Ex: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D8EE78-1211-4348-82DD-4C55CCD41ADC}"/>
              </a:ext>
            </a:extLst>
          </p:cNvPr>
          <p:cNvSpPr txBox="1"/>
          <p:nvPr/>
        </p:nvSpPr>
        <p:spPr>
          <a:xfrm>
            <a:off x="1446212" y="3505200"/>
            <a:ext cx="3581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Select which part will fix the computer:</a:t>
            </a:r>
          </a:p>
          <a:p>
            <a:r>
              <a:rPr lang="en-US" dirty="0"/>
              <a:t>RAM</a:t>
            </a:r>
          </a:p>
          <a:p>
            <a:r>
              <a:rPr lang="en-US" dirty="0"/>
              <a:t>Storage</a:t>
            </a:r>
          </a:p>
          <a:p>
            <a:r>
              <a:rPr lang="en-US" dirty="0"/>
              <a:t>CPU</a:t>
            </a:r>
          </a:p>
          <a:p>
            <a:r>
              <a:rPr lang="en-US" dirty="0"/>
              <a:t>Graphics Card</a:t>
            </a:r>
          </a:p>
          <a:p>
            <a:r>
              <a:rPr lang="en-US" dirty="0"/>
              <a:t>Motherboard </a:t>
            </a:r>
          </a:p>
          <a:p>
            <a:r>
              <a:rPr lang="en-US" dirty="0"/>
              <a:t>Power supply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8634C9-A022-4C39-A471-92A94FA0B775}"/>
              </a:ext>
            </a:extLst>
          </p:cNvPr>
          <p:cNvSpPr txBox="1"/>
          <p:nvPr/>
        </p:nvSpPr>
        <p:spPr>
          <a:xfrm>
            <a:off x="4875212" y="3505200"/>
            <a:ext cx="3962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 the computer:</a:t>
            </a:r>
          </a:p>
          <a:p>
            <a:endParaRPr lang="en-US" dirty="0"/>
          </a:p>
          <a:p>
            <a:r>
              <a:rPr lang="en-US" dirty="0"/>
              <a:t>(short term memory loss, </a:t>
            </a:r>
          </a:p>
          <a:p>
            <a:r>
              <a:rPr lang="en-US" dirty="0"/>
              <a:t>Click RAM)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830FDB-FF6D-47B3-A352-BD6596D1A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741091" y="2915681"/>
            <a:ext cx="2061438" cy="15483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C071CE-19E2-4C5A-A24B-2FFC409E3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084" y="3924809"/>
            <a:ext cx="3118315" cy="255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70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5AF92-5CBC-4064-A63A-EE6556C2B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511" y="381000"/>
            <a:ext cx="9144001" cy="762000"/>
          </a:xfrm>
        </p:spPr>
        <p:txBody>
          <a:bodyPr/>
          <a:lstStyle/>
          <a:p>
            <a:pPr algn="ctr"/>
            <a:r>
              <a:rPr lang="en-US" dirty="0">
                <a:latin typeface="Agency FB" panose="020B0503020202020204" pitchFamily="34" charset="0"/>
              </a:rPr>
              <a:t>Outline: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0A3A2-6D31-4E0A-AEA1-A8F362BC6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212" y="1447800"/>
            <a:ext cx="3657599" cy="419100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atin typeface="Agency FB" panose="020B0503020202020204" pitchFamily="34" charset="0"/>
              </a:rPr>
              <a:t>0.  What is a computer? </a:t>
            </a:r>
          </a:p>
          <a:p>
            <a:pPr lvl="1">
              <a:lnSpc>
                <a:spcPct val="110000"/>
              </a:lnSpc>
            </a:pPr>
            <a:r>
              <a:rPr lang="en-US" sz="1600" dirty="0">
                <a:latin typeface="Agency FB" panose="020B0503020202020204" pitchFamily="34" charset="0"/>
              </a:rPr>
              <a:t>0.1. 	Parts:</a:t>
            </a:r>
          </a:p>
          <a:p>
            <a:pPr lvl="1">
              <a:lnSpc>
                <a:spcPct val="110000"/>
              </a:lnSpc>
            </a:pPr>
            <a:r>
              <a:rPr lang="en-US" sz="1600" dirty="0">
                <a:latin typeface="Agency FB" panose="020B0503020202020204" pitchFamily="34" charset="0"/>
              </a:rPr>
              <a:t>0.1.1. 	RAM </a:t>
            </a:r>
          </a:p>
          <a:p>
            <a:pPr lvl="1">
              <a:lnSpc>
                <a:spcPct val="110000"/>
              </a:lnSpc>
            </a:pPr>
            <a:r>
              <a:rPr lang="en-US" sz="1600" dirty="0">
                <a:latin typeface="Agency FB" panose="020B0503020202020204" pitchFamily="34" charset="0"/>
              </a:rPr>
              <a:t>0.1.2. 	Storage </a:t>
            </a:r>
          </a:p>
          <a:p>
            <a:pPr lvl="1">
              <a:lnSpc>
                <a:spcPct val="110000"/>
              </a:lnSpc>
            </a:pPr>
            <a:r>
              <a:rPr lang="en-US" sz="1600" dirty="0">
                <a:latin typeface="Agency FB" panose="020B0503020202020204" pitchFamily="34" charset="0"/>
              </a:rPr>
              <a:t>0.1.3. 	CPU </a:t>
            </a:r>
          </a:p>
          <a:p>
            <a:pPr lvl="1">
              <a:lnSpc>
                <a:spcPct val="110000"/>
              </a:lnSpc>
            </a:pPr>
            <a:r>
              <a:rPr lang="en-US" sz="1600" dirty="0">
                <a:latin typeface="Agency FB" panose="020B0503020202020204" pitchFamily="34" charset="0"/>
              </a:rPr>
              <a:t>0.1.4. 	Graphics Card </a:t>
            </a:r>
          </a:p>
          <a:p>
            <a:pPr lvl="1">
              <a:lnSpc>
                <a:spcPct val="110000"/>
              </a:lnSpc>
            </a:pPr>
            <a:r>
              <a:rPr lang="en-US" sz="1600" dirty="0">
                <a:latin typeface="Agency FB" panose="020B0503020202020204" pitchFamily="34" charset="0"/>
              </a:rPr>
              <a:t>0.1.5. 	Mother Board </a:t>
            </a:r>
          </a:p>
          <a:p>
            <a:pPr lvl="1">
              <a:lnSpc>
                <a:spcPct val="110000"/>
              </a:lnSpc>
            </a:pPr>
            <a:r>
              <a:rPr lang="en-US" sz="1600" dirty="0">
                <a:latin typeface="Agency FB" panose="020B0503020202020204" pitchFamily="34" charset="0"/>
              </a:rPr>
              <a:t>0.1.6. 	Power Supply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D07DF2-05C5-4FC4-84EA-1A3C285546F3}"/>
              </a:ext>
            </a:extLst>
          </p:cNvPr>
          <p:cNvSpPr txBox="1"/>
          <p:nvPr/>
        </p:nvSpPr>
        <p:spPr>
          <a:xfrm>
            <a:off x="5637212" y="1447800"/>
            <a:ext cx="3657599" cy="185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gency FB" panose="020B0503020202020204" pitchFamily="34" charset="0"/>
              </a:rPr>
              <a:t>0.2. 	Computer Operations 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gency FB" panose="020B0503020202020204" pitchFamily="34" charset="0"/>
              </a:rPr>
              <a:t>0.2.1.  BIOS 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gency FB" panose="020B0503020202020204" pitchFamily="34" charset="0"/>
              </a:rPr>
              <a:t>0.2.2.  OS 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gency FB" panose="020B0503020202020204" pitchFamily="34" charset="0"/>
              </a:rPr>
              <a:t>0.2.3.  Applications 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gency FB" panose="020B0503020202020204" pitchFamily="34" charset="0"/>
              </a:rPr>
              <a:t>0.2.4.  User Interface (GUI)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3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FA0F1-C6B7-460D-B19D-D6111BB1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computer?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B81BB-7FAE-41C5-ACA3-424ED3CD9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computer is a device which lets you manipulate data through the ability to store, receive, and process information</a:t>
            </a:r>
          </a:p>
          <a:p>
            <a:r>
              <a:rPr lang="en-US" dirty="0"/>
              <a:t>There are three main types of computers:</a:t>
            </a:r>
          </a:p>
          <a:p>
            <a:pPr lvl="1"/>
            <a:r>
              <a:rPr lang="en-US" dirty="0"/>
              <a:t>Desktops </a:t>
            </a:r>
          </a:p>
          <a:p>
            <a:pPr lvl="1"/>
            <a:r>
              <a:rPr lang="en-US" dirty="0"/>
              <a:t>Laptops </a:t>
            </a:r>
          </a:p>
          <a:p>
            <a:pPr lvl="1"/>
            <a:r>
              <a:rPr lang="en-US" dirty="0"/>
              <a:t>Tablets </a:t>
            </a:r>
          </a:p>
          <a:p>
            <a:r>
              <a:rPr lang="en-US" dirty="0"/>
              <a:t>Computers are made up of multiple types of hardware and software that enables the functions and graphics you see on 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9A8B3A-2163-4727-B216-F2A4BF8EA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2412" y="2258991"/>
            <a:ext cx="2051426" cy="167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6774-1CD9-4EE0-8242-360CC22C12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2819400"/>
            <a:ext cx="2146672" cy="20057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8D4C21-0C00-4D22-AE31-2C1BBE4C16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04538" y="4051620"/>
            <a:ext cx="1178600" cy="144780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686554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45BD9-63F7-4514-9194-91F5E3779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a Computer: RAM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7C98C-1948-4BEB-9166-BC7A0ACCD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Access Memory, or RAM, is the short term memory of your computer. </a:t>
            </a:r>
          </a:p>
          <a:p>
            <a:r>
              <a:rPr lang="en-US" dirty="0"/>
              <a:t>This data allows you to quickly access the more information at the same time </a:t>
            </a:r>
          </a:p>
          <a:p>
            <a:r>
              <a:rPr lang="en-US" dirty="0"/>
              <a:t>It is much quicker for data to be stored in RAM than on your hard drive, but it can’t be stored long-term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0E2858-D57B-4E27-98BD-042D601B2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012" y="3657600"/>
            <a:ext cx="7161213" cy="358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4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E5EB3-5B4D-4724-B473-610DBB82A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2" y="457200"/>
            <a:ext cx="9144001" cy="1371600"/>
          </a:xfrm>
        </p:spPr>
        <p:txBody>
          <a:bodyPr/>
          <a:lstStyle/>
          <a:p>
            <a:r>
              <a:rPr lang="en-US" dirty="0"/>
              <a:t>Parts of a Computer: Hard Drive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0270F-7945-4004-8497-7C3007447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12" y="1981200"/>
            <a:ext cx="9134391" cy="4114801"/>
          </a:xfrm>
        </p:spPr>
        <p:txBody>
          <a:bodyPr>
            <a:normAutofit/>
          </a:bodyPr>
          <a:lstStyle/>
          <a:p>
            <a:r>
              <a:rPr lang="en-US" dirty="0"/>
              <a:t>Unlike RAM, your hard drive allows for long term storage of your data</a:t>
            </a:r>
          </a:p>
          <a:p>
            <a:r>
              <a:rPr lang="en-US" dirty="0"/>
              <a:t>There are two main types of internal hard drives:</a:t>
            </a:r>
          </a:p>
          <a:p>
            <a:pPr lvl="1"/>
            <a:r>
              <a:rPr lang="en-US" dirty="0"/>
              <a:t>Hard disk drives</a:t>
            </a:r>
          </a:p>
          <a:p>
            <a:pPr lvl="1"/>
            <a:r>
              <a:rPr lang="en-US" dirty="0"/>
              <a:t>Solid state drives</a:t>
            </a:r>
          </a:p>
          <a:p>
            <a:r>
              <a:rPr lang="en-US" dirty="0"/>
              <a:t>The storage in your hard drive allows you to access data after you have turned your computer back on </a:t>
            </a:r>
          </a:p>
          <a:p>
            <a:r>
              <a:rPr lang="en-US" dirty="0"/>
              <a:t> External hard drives can be used to add additional storage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DC395D-E545-4A22-BCE6-95B408237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1430" y="2133600"/>
            <a:ext cx="2138220" cy="13668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F13A3A-9739-46FB-8E43-C3AE47DF6A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904" y="3978057"/>
            <a:ext cx="2656394" cy="210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5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98B04-A315-4814-97B6-5908B3AB1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a Computer: CPU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56D17-5917-4658-B5FA-440B9F4EB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your Central Processing Unit, or CPU, processes or runs the commands given to your computer</a:t>
            </a:r>
          </a:p>
          <a:p>
            <a:r>
              <a:rPr lang="en-US" dirty="0"/>
              <a:t>CPUs can run at different speeds measured in gigahertz (GHz)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5EB146-380F-4EA1-B4B7-0667503AD8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412"/>
          <a:stretch/>
        </p:blipFill>
        <p:spPr>
          <a:xfrm>
            <a:off x="4144416" y="3942143"/>
            <a:ext cx="3890384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1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74A64-BAFC-4FEF-88EB-1CC47CAE2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a Computer: Graphics Card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E58AD-F5EA-4E53-87BC-900F9E551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A graphics card enables the screen to show images </a:t>
            </a:r>
          </a:p>
          <a:p>
            <a:r>
              <a:rPr lang="en-US" dirty="0"/>
              <a:t>Connected to the graphics processing unit, a graphics card, is responsible for the resolution and quality of the graphics displayed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1847D4-9855-4C4A-B782-28FA31BB7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412" y="4038600"/>
            <a:ext cx="4418012" cy="153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99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D9EDD-4A05-40BB-9BBD-0E4608363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a Computer: Motherboard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E4522-1E25-4A06-A4B5-FAC21834C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part of a computer leads back to the motherboard </a:t>
            </a:r>
          </a:p>
          <a:p>
            <a:r>
              <a:rPr lang="en-US" dirty="0"/>
              <a:t>The motherboard links all of the parts of a computer together and allows all of the parts to work together</a:t>
            </a:r>
          </a:p>
          <a:p>
            <a:r>
              <a:rPr lang="en-US" dirty="0"/>
              <a:t>Graphics, storage, and functions come together in the motherboard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111D5C-D608-450B-8E27-C7683F118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573" y="4038600"/>
            <a:ext cx="4720069" cy="272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55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DE993-0709-421D-8DDF-04CAF754B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212" y="352065"/>
            <a:ext cx="9144001" cy="1371600"/>
          </a:xfrm>
        </p:spPr>
        <p:txBody>
          <a:bodyPr/>
          <a:lstStyle/>
          <a:p>
            <a:r>
              <a:rPr lang="en-US" dirty="0"/>
              <a:t>Parts of a Computer: Power Supply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4D054-3937-4E2C-AE32-F4259421E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627" y="1933935"/>
            <a:ext cx="9134391" cy="4114801"/>
          </a:xfrm>
        </p:spPr>
        <p:txBody>
          <a:bodyPr/>
          <a:lstStyle/>
          <a:p>
            <a:r>
              <a:rPr lang="en-US" dirty="0"/>
              <a:t>Without a source of power, none of the parts mentioned above would work </a:t>
            </a:r>
          </a:p>
          <a:p>
            <a:r>
              <a:rPr lang="en-US" dirty="0"/>
              <a:t>Your computer’s power supply unit (PSU), converts power from alternating current to direct current </a:t>
            </a:r>
          </a:p>
          <a:p>
            <a:r>
              <a:rPr lang="en-US" dirty="0"/>
              <a:t>The PSU also regulates voltage to control overheating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C216E5-CC65-43B8-88C3-DA5A72CF73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85" b="14451"/>
          <a:stretch/>
        </p:blipFill>
        <p:spPr>
          <a:xfrm>
            <a:off x="7618412" y="3727059"/>
            <a:ext cx="4335780" cy="300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7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156</TotalTime>
  <Words>452</Words>
  <Application>Microsoft Office PowerPoint</Application>
  <PresentationFormat>Custom</PresentationFormat>
  <Paragraphs>63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Agency FB</vt:lpstr>
      <vt:lpstr>Arial</vt:lpstr>
      <vt:lpstr>Corbel</vt:lpstr>
      <vt:lpstr>Digital Blue Tunnel 16x9</vt:lpstr>
      <vt:lpstr>Computer Basics </vt:lpstr>
      <vt:lpstr>Outline:</vt:lpstr>
      <vt:lpstr>What is a computer?</vt:lpstr>
      <vt:lpstr>Parts of a Computer: RAM </vt:lpstr>
      <vt:lpstr>Parts of a Computer: Hard Drive </vt:lpstr>
      <vt:lpstr>Parts of a Computer: CPU</vt:lpstr>
      <vt:lpstr>Parts of a Computer: Graphics Card</vt:lpstr>
      <vt:lpstr>Parts of a Computer: Motherboard </vt:lpstr>
      <vt:lpstr>Parts of a Computer: Power Supply </vt:lpstr>
      <vt:lpstr>Game: Computer Repair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Basics </dc:title>
  <dc:creator>Sarah Fink</dc:creator>
  <cp:lastModifiedBy>Sarah Fink</cp:lastModifiedBy>
  <cp:revision>10</cp:revision>
  <dcterms:created xsi:type="dcterms:W3CDTF">2018-08-16T14:32:32Z</dcterms:created>
  <dcterms:modified xsi:type="dcterms:W3CDTF">2018-08-16T17:09:39Z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